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7" autoAdjust="0"/>
    <p:restoredTop sz="86471" autoAdjust="0"/>
  </p:normalViewPr>
  <p:slideViewPr>
    <p:cSldViewPr snapToGrid="0" snapToObjects="1">
      <p:cViewPr varScale="1">
        <p:scale>
          <a:sx n="50" d="100"/>
          <a:sy n="50" d="100"/>
        </p:scale>
        <p:origin x="-5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3F2FC-DD10-1E42-8272-5F7CECA7822B}" type="datetimeFigureOut">
              <a:rPr lang="en-US" smtClean="0"/>
              <a:t>3/6/17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CFD39-C835-C441-9EE2-A0B874E41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63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9CFD39-C835-C441-9EE2-A0B874E41D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25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1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0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28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8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4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2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7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90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0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8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87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C2676-1E41-794F-9247-1AF8810A1B9C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B3979-04EE-CF4F-AE8F-6376DEDE6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4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rsspangsclass.com/ccoa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Divisibility</a:t>
            </a:r>
            <a:b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When a number can be divided evenly (without a remainder)</a:t>
            </a:r>
          </a:p>
        </p:txBody>
      </p:sp>
    </p:spTree>
    <p:extLst>
      <p:ext uri="{BB962C8B-B14F-4D97-AF65-F5344CB8AC3E}">
        <p14:creationId xmlns:p14="http://schemas.microsoft.com/office/powerpoint/2010/main" val="153403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 good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find out whether a number can go into a number evenly </a:t>
            </a:r>
          </a:p>
          <a:p>
            <a:r>
              <a:rPr lang="en-US" dirty="0" smtClean="0"/>
              <a:t>It is used in adding, subtracting, multiplying and dividing fractions</a:t>
            </a:r>
          </a:p>
          <a:p>
            <a:r>
              <a:rPr lang="en-US" dirty="0" smtClean="0"/>
              <a:t>It is used in Algebra</a:t>
            </a:r>
          </a:p>
          <a:p>
            <a:r>
              <a:rPr lang="en-US" dirty="0" smtClean="0"/>
              <a:t>It is used in everyday life when deciding how many groups a number can go into.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2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Divisibility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  A quick way to test whether you can divide a number evenly.</a:t>
            </a:r>
          </a:p>
          <a:p>
            <a:endParaRPr lang="en-US" dirty="0"/>
          </a:p>
          <a:p>
            <a:r>
              <a:rPr lang="en-US" dirty="0" smtClean="0"/>
              <a:t>What are the rules and how can I remember?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0828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creen Shot 2017-03-06 at 9.15.5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6" b="11516"/>
          <a:stretch>
            <a:fillRect/>
          </a:stretch>
        </p:blipFill>
        <p:spPr>
          <a:xfrm>
            <a:off x="457200" y="635000"/>
            <a:ext cx="7971488" cy="549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3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for divisibility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OA – Common Core Operations and Algebraic Thinking</a:t>
            </a:r>
          </a:p>
          <a:p>
            <a:r>
              <a:rPr lang="en-US" dirty="0" smtClean="0"/>
              <a:t>Google </a:t>
            </a:r>
            <a:r>
              <a:rPr lang="en-US" dirty="0" err="1" smtClean="0"/>
              <a:t>Spang</a:t>
            </a:r>
            <a:r>
              <a:rPr lang="en-US" dirty="0" smtClean="0"/>
              <a:t> Gang and click 1</a:t>
            </a:r>
            <a:r>
              <a:rPr lang="en-US" baseline="30000" dirty="0" smtClean="0"/>
              <a:t>st</a:t>
            </a:r>
            <a:r>
              <a:rPr lang="en-US" dirty="0" smtClean="0"/>
              <a:t> link</a:t>
            </a:r>
          </a:p>
          <a:p>
            <a:endParaRPr lang="en-US" dirty="0"/>
          </a:p>
          <a:p>
            <a:r>
              <a:rPr lang="en-US" dirty="0" smtClean="0"/>
              <a:t>Bottom right OA Light blue</a:t>
            </a:r>
          </a:p>
          <a:p>
            <a:r>
              <a:rPr lang="en-US" dirty="0" smtClean="0">
                <a:hlinkClick r:id="rId2"/>
              </a:rPr>
              <a:t>http://mrsspangsclass.com/ccoa.htm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450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127</Words>
  <Application>Microsoft Macintosh PowerPoint</Application>
  <PresentationFormat>On-screen Show (4:3)</PresentationFormat>
  <Paragraphs>20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Divisibility </vt:lpstr>
      <vt:lpstr>What is it good for?</vt:lpstr>
      <vt:lpstr>What about Divisibility Rules</vt:lpstr>
      <vt:lpstr>PowerPoint Presentation</vt:lpstr>
      <vt:lpstr>Website for divisibility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Divisibility </dc:title>
  <dc:creator>MBP</dc:creator>
  <cp:lastModifiedBy>MBP</cp:lastModifiedBy>
  <cp:revision>3</cp:revision>
  <dcterms:created xsi:type="dcterms:W3CDTF">2017-03-06T18:07:08Z</dcterms:created>
  <dcterms:modified xsi:type="dcterms:W3CDTF">2017-03-06T18:29:45Z</dcterms:modified>
</cp:coreProperties>
</file>